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  <p:sldMasterId id="2147483701" r:id="rId3"/>
  </p:sldMasterIdLst>
  <p:notesMasterIdLst>
    <p:notesMasterId r:id="rId7"/>
  </p:notesMasterIdLst>
  <p:sldIdLst>
    <p:sldId id="256" r:id="rId4"/>
    <p:sldId id="383" r:id="rId5"/>
    <p:sldId id="38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FFFFCC"/>
    <a:srgbClr val="FF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3103" autoAdjust="0"/>
  </p:normalViewPr>
  <p:slideViewPr>
    <p:cSldViewPr>
      <p:cViewPr varScale="1">
        <p:scale>
          <a:sx n="104" d="100"/>
          <a:sy n="104" d="100"/>
        </p:scale>
        <p:origin x="-17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479423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4359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VBT Gen Tool Template Generator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/>
              <a:t>generate </a:t>
            </a:r>
            <a:r>
              <a:rPr lang="en-US" dirty="0" smtClean="0"/>
              <a:t>VBT Gen Tool Template by TCM</a:t>
            </a:r>
            <a:endParaRPr lang="en-US" altLang="zh-TW" dirty="0"/>
          </a:p>
          <a:p>
            <a:r>
              <a:rPr lang="en-US" altLang="zh-TW" dirty="0"/>
              <a:t>GUI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VBT Gen Tool Template Generator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209800"/>
            <a:ext cx="5760000" cy="4085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02303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TCM Format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r>
              <a:rPr lang="en-US" altLang="zh-TW" dirty="0" smtClean="0"/>
              <a:t>Test Plan Name</a:t>
            </a:r>
            <a:r>
              <a:rPr lang="en-US" altLang="zh-TW" dirty="0" smtClean="0"/>
              <a:t>	: </a:t>
            </a:r>
            <a:r>
              <a:rPr lang="en-US" altLang="zh-TW" dirty="0" smtClean="0"/>
              <a:t>This is function name in </a:t>
            </a:r>
            <a:r>
              <a:rPr lang="en-US" altLang="zh-TW" dirty="0" err="1" smtClean="0"/>
              <a:t>VBT_Gen_Tool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r>
              <a:rPr lang="en-US" altLang="zh-TW" dirty="0" smtClean="0"/>
              <a:t>ATE </a:t>
            </a:r>
            <a:r>
              <a:rPr lang="en-US" altLang="zh-TW" dirty="0" err="1" smtClean="0"/>
              <a:t>datalog</a:t>
            </a:r>
            <a:r>
              <a:rPr lang="en-US" altLang="zh-TW" dirty="0" smtClean="0"/>
              <a:t> </a:t>
            </a:r>
            <a:r>
              <a:rPr lang="en-US" altLang="zh-TW" dirty="0" smtClean="0"/>
              <a:t>Name</a:t>
            </a:r>
            <a:r>
              <a:rPr lang="en-US" altLang="zh-TW" dirty="0" smtClean="0"/>
              <a:t>	: </a:t>
            </a:r>
            <a:r>
              <a:rPr lang="en-US" altLang="zh-TW" dirty="0" smtClean="0"/>
              <a:t>This is </a:t>
            </a:r>
            <a:r>
              <a:rPr lang="en-US" altLang="zh-TW" dirty="0" err="1" smtClean="0"/>
              <a:t>datalog</a:t>
            </a:r>
            <a:r>
              <a:rPr lang="en-US" altLang="zh-TW" dirty="0" smtClean="0"/>
              <a:t> name with COMMAND: DATALOG.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r>
              <a:rPr lang="en-US" altLang="zh-TW" dirty="0" smtClean="0"/>
              <a:t>ATE </a:t>
            </a:r>
            <a:r>
              <a:rPr lang="en-US" altLang="zh-TW" dirty="0" smtClean="0"/>
              <a:t>Limits/Low</a:t>
            </a:r>
            <a:r>
              <a:rPr lang="en-US" altLang="zh-TW" dirty="0" smtClean="0"/>
              <a:t>	: </a:t>
            </a:r>
            <a:r>
              <a:rPr lang="en-US" altLang="zh-TW" dirty="0" smtClean="0"/>
              <a:t>Low Limit in </a:t>
            </a:r>
            <a:r>
              <a:rPr lang="en-US" altLang="zh-TW" dirty="0" err="1" smtClean="0"/>
              <a:t>VBT_Gen_Tool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r>
              <a:rPr lang="en-US" altLang="zh-TW" dirty="0" smtClean="0"/>
              <a:t>ATE </a:t>
            </a:r>
            <a:r>
              <a:rPr lang="en-US" altLang="zh-TW" dirty="0" smtClean="0"/>
              <a:t>Limits/Upper </a:t>
            </a:r>
            <a:r>
              <a:rPr lang="en-US" altLang="zh-TW" dirty="0" smtClean="0"/>
              <a:t>	</a:t>
            </a:r>
            <a:r>
              <a:rPr lang="en-US" altLang="zh-TW" dirty="0" smtClean="0"/>
              <a:t>: </a:t>
            </a:r>
            <a:r>
              <a:rPr lang="en-US" altLang="zh-TW" dirty="0" smtClean="0"/>
              <a:t>High Limit in </a:t>
            </a:r>
            <a:r>
              <a:rPr lang="en-US" altLang="zh-TW" dirty="0" err="1" smtClean="0"/>
              <a:t>VBT_Gen_Tool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r>
              <a:rPr lang="en-US" altLang="zh-TW" dirty="0" smtClean="0"/>
              <a:t>ATE </a:t>
            </a:r>
            <a:r>
              <a:rPr lang="en-US" altLang="zh-TW" dirty="0" smtClean="0"/>
              <a:t>Limits/Unit </a:t>
            </a:r>
            <a:r>
              <a:rPr lang="en-US" altLang="zh-TW" dirty="0" smtClean="0"/>
              <a:t>	</a:t>
            </a:r>
            <a:r>
              <a:rPr lang="en-US" altLang="zh-TW" dirty="0" smtClean="0"/>
              <a:t>: Unit </a:t>
            </a:r>
            <a:r>
              <a:rPr lang="en-US" altLang="zh-TW" dirty="0" smtClean="0"/>
              <a:t>in </a:t>
            </a:r>
            <a:r>
              <a:rPr lang="en-US" altLang="zh-TW" dirty="0" err="1" smtClean="0"/>
              <a:t>VBT_Gen_Tool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r>
              <a:rPr lang="en-US" altLang="zh-TW" dirty="0" smtClean="0"/>
              <a:t>Trim Test</a:t>
            </a:r>
            <a:r>
              <a:rPr lang="en-US" altLang="zh-TW" dirty="0" smtClean="0"/>
              <a:t>?	: </a:t>
            </a:r>
            <a:r>
              <a:rPr lang="en-US" altLang="zh-TW" dirty="0" smtClean="0"/>
              <a:t>If “Yes”, generate [</a:t>
            </a:r>
            <a:r>
              <a:rPr lang="en-US" altLang="zh-TW" dirty="0" err="1" smtClean="0"/>
              <a:t>SheetName</a:t>
            </a:r>
            <a:r>
              <a:rPr lang="en-US" altLang="zh-TW" dirty="0" smtClean="0"/>
              <a:t>]_test</a:t>
            </a:r>
            <a:r>
              <a:rPr lang="en-US" altLang="zh-TW" dirty="0" smtClean="0"/>
              <a:t>. If </a:t>
            </a:r>
            <a:r>
              <a:rPr lang="en-US" altLang="zh-TW" dirty="0" smtClean="0"/>
              <a:t>“No”, </a:t>
            </a:r>
            <a:r>
              <a:rPr lang="en-US" altLang="zh-TW" dirty="0" smtClean="0"/>
              <a:t>generate [</a:t>
            </a:r>
            <a:r>
              <a:rPr lang="en-US" altLang="zh-TW" dirty="0" err="1" smtClean="0"/>
              <a:t>SheetName</a:t>
            </a:r>
            <a:r>
              <a:rPr lang="en-US" altLang="zh-TW" dirty="0" smtClean="0"/>
              <a:t>]_Post. Others </a:t>
            </a:r>
            <a:r>
              <a:rPr lang="en-US" altLang="zh-TW" dirty="0" smtClean="0"/>
              <a:t>generate [</a:t>
            </a:r>
            <a:r>
              <a:rPr lang="en-US" altLang="zh-TW" dirty="0" err="1" smtClean="0"/>
              <a:t>SheetName</a:t>
            </a:r>
            <a:r>
              <a:rPr lang="en-US" altLang="zh-TW" dirty="0" smtClean="0"/>
              <a:t>] only.</a:t>
            </a:r>
            <a:endParaRPr lang="en-US" altLang="zh-TW" dirty="0" smtClean="0"/>
          </a:p>
          <a:p>
            <a:pPr lvl="1">
              <a:tabLst>
                <a:tab pos="2330450" algn="l"/>
              </a:tabLst>
            </a:pPr>
            <a:endParaRPr lang="en-US" altLang="zh-TW" dirty="0" smtClean="0"/>
          </a:p>
          <a:p>
            <a:pPr lvl="1">
              <a:tabLst>
                <a:tab pos="2330450" algn="l"/>
              </a:tabLst>
            </a:pPr>
            <a:endParaRPr lang="en-US" altLang="zh-TW" dirty="0" smtClean="0"/>
          </a:p>
          <a:p>
            <a:pPr lvl="1">
              <a:tabLst>
                <a:tab pos="2330450" algn="l"/>
              </a:tabLst>
            </a:pPr>
            <a:endParaRPr lang="en-US" altLang="zh-TW" dirty="0" smtClean="0"/>
          </a:p>
          <a:p>
            <a:r>
              <a:rPr lang="en-US" altLang="zh-TW" dirty="0" smtClean="0"/>
              <a:t>Output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VBT Gen Tool Template Generator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64000"/>
            <a:ext cx="8640000" cy="679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83200"/>
            <a:ext cx="8640000" cy="74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Elbow Connector 22"/>
          <p:cNvCxnSpPr/>
          <p:nvPr/>
        </p:nvCxnSpPr>
        <p:spPr>
          <a:xfrm rot="16200000" flipH="1">
            <a:off x="990600" y="4495799"/>
            <a:ext cx="990600" cy="838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6200000" flipH="1">
            <a:off x="2667000" y="4648199"/>
            <a:ext cx="1143001" cy="685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H="1">
            <a:off x="6228750" y="3433300"/>
            <a:ext cx="1152000" cy="3132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6836250" y="3494800"/>
            <a:ext cx="864000" cy="2916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6528000" y="4080350"/>
            <a:ext cx="1080000" cy="1944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679001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1_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0" id="{FE50459F-03A9-ED47-91DF-BE19CEFB5B0F}" vid="{FF07CED8-E9FB-354E-9D58-A128F3C73F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25661</TotalTime>
  <Words>32</Words>
  <Application>Microsoft Office PowerPoint</Application>
  <PresentationFormat>On-screen Show (4:3)</PresentationFormat>
  <Paragraphs>17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Teradyne-ppt-template-wide_final</vt:lpstr>
      <vt:lpstr>Teradyne-ppt-template-standard_final-PG#</vt:lpstr>
      <vt:lpstr>1_Teradyne-ppt-template-standard_final-PG#</vt:lpstr>
      <vt:lpstr>VBT Gen Tool Template Generator User Manual</vt:lpstr>
      <vt:lpstr>VBT Gen Tool Template Generator</vt:lpstr>
      <vt:lpstr>VBT Gen Tool Template Generator</vt:lpstr>
    </vt:vector>
  </TitlesOfParts>
  <Company>Teradyne Inc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Teradyne User</cp:lastModifiedBy>
  <cp:revision>534</cp:revision>
  <dcterms:created xsi:type="dcterms:W3CDTF">2018-06-06T09:39:52Z</dcterms:created>
  <dcterms:modified xsi:type="dcterms:W3CDTF">2019-05-23T14:11:07Z</dcterms:modified>
</cp:coreProperties>
</file>